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1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638175"/>
            <a:ext cx="6871216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56" y="1582103"/>
            <a:ext cx="1020485" cy="15023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8814" y="1786176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38814" y="2227421"/>
            <a:ext cx="649093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 to convert the 73% non-subscriber base into recurring revenue streams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56" y="3084433"/>
            <a:ext cx="1020485" cy="15023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8814" y="3288506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Loyalty Programs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38814" y="3729752"/>
            <a:ext cx="649093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to move 701 returning customers into the loyal segment of 3,116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56" y="4586764"/>
            <a:ext cx="1020485" cy="15023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38814" y="4790837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 Discounts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38814" y="5232083"/>
            <a:ext cx="649093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promotional sales with margin control—839 high spenders used discounts unnecessarily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56" y="6089094"/>
            <a:ext cx="1020485" cy="15023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38814" y="6293167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38814" y="6734413"/>
            <a:ext cx="649093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young adults ($62K revenue) and express shipping users who demonstrate higher spending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transaction records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33031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demographics, purchase details, and behavior metrics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33031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Mean transaction value across all categories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33031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satisfaction score out of 5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0891"/>
            <a:ext cx="5602605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Cleaning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6621" y="1403628"/>
            <a:ext cx="2190274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Analysis Steps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6621" y="1833086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dataset using pandas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6621" y="2159794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Explored structure with df.info() and .describe()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6621" y="2486501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37 missing Review Rating values using median by category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6621" y="2813209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columns to snake_case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6621" y="3139916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age_group and purchase_frequency_days features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86621" y="3466624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Dropped redundant promo_code_used column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50" y="1424583"/>
            <a:ext cx="6524149" cy="652414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27250" y="8137208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Connected to PostgreSQL database for advanced SQL analysis and loaded cleaned data for business intelligence queries.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781"/>
            <a:ext cx="7390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41721"/>
            <a:ext cx="7556421" cy="2184083"/>
          </a:xfrm>
          <a:prstGeom prst="roundRect">
            <a:avLst>
              <a:gd name="adj" fmla="val 436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2576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6657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$157,890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56556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Represent 67.74% of total revenue and males are 68% of customer base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2184083"/>
          </a:xfrm>
          <a:prstGeom prst="roundRect">
            <a:avLst>
              <a:gd name="adj" fmla="val 436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$75,191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14624" y="597646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32.26% of revenue from 32% of customer base, showing balanced spending patterns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8936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347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8218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3,116 customers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(80%)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7209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Frequent purchasers driving consistent revenue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03562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212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270271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(18%)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20171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Moderate engagement with growth potential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2651998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4846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33673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(2%)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583572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Fresh acquisition opportunities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419249"/>
            <a:ext cx="339328" cy="33932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loyalty analysis reveals strong retention with 80% classified as loyal buyers, presenting opportunities to convert returning customers into the loyal segment.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846" y="378500"/>
            <a:ext cx="3441740" cy="430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Impact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3667839" y="2064782"/>
            <a:ext cx="169330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73%</a:t>
            </a:r>
            <a:endParaRPr lang="en-US" sz="2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02" y="1204317"/>
            <a:ext cx="2065020" cy="20650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4266" y="3441382"/>
            <a:ext cx="172081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1846" y="3794046"/>
            <a:ext cx="8065651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2,847 customers generating $170,436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667839" y="5184338"/>
            <a:ext cx="169330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27%</a:t>
            </a:r>
            <a:endParaRPr lang="en-US" sz="2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102" y="4323874"/>
            <a:ext cx="2065020" cy="20650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54266" y="6560939"/>
            <a:ext cx="172081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81846" y="6913602"/>
            <a:ext cx="8065651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1,053 customers generating $62,645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81846" y="7288530"/>
            <a:ext cx="8065651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 spend $59.49 on average vs. $59.87 for non-subscribers, showing minimal difference. However, repeat buyers (&gt;5 purchases) show 958 subscribers vs. 2,518 non-subscribers.</a:t>
            </a:r>
            <a:endParaRPr lang="en-US" sz="1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873" y="1169908"/>
            <a:ext cx="5265182" cy="52651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8002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Performance Leaders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4526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564844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Highest average rating: </a:t>
            </a: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3.86/5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874526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564844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Second highest rating: </a:t>
            </a: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3.84/5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74526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564844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performance: </a:t>
            </a: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3.82/5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quality: </a:t>
            </a: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3.80/5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119092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five rating: 3.78/5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62240"/>
            <a:ext cx="560153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Demographics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7" y="540990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adults lead revenue generation at $62,143, followed closely by middle-aged customers at $59,197. Distribution is relatively balanced across age groups, suggesting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3093"/>
            <a:ext cx="8201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 Highlights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84203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92497"/>
            <a:ext cx="3044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8291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 leads with highest revenue and sales volume across all product categories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5893" y="484203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893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5893" y="618291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 shipping users spend $60.48 average vs. $58.46 for standard shipping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7995" y="484203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995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 Patterns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77995" y="618291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839 customers used discounts but still spent above average, indicating price-insensitive segments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494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Instrument Sans Semi Bold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Nitin Yadav</cp:lastModifiedBy>
  <cp:revision>2</cp:revision>
  <dcterms:created xsi:type="dcterms:W3CDTF">2025-12-28T14:30:01Z</dcterms:created>
  <dcterms:modified xsi:type="dcterms:W3CDTF">2025-12-28T14:39:56Z</dcterms:modified>
</cp:coreProperties>
</file>